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E39CA-8A0B-4246-B98E-92B37BF9C4BE}" type="datetimeFigureOut">
              <a:rPr lang="en-US"/>
              <a:pPr>
                <a:defRPr/>
              </a:pPr>
              <a:t>10/7/2008</a:t>
            </a:fld>
            <a:endParaRPr lang="en-US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3D345-EE02-424B-917A-E71A9F3277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60E50-3E3A-4B0B-BE33-2B0538A41FBC}" type="datetimeFigureOut">
              <a:rPr lang="en-US"/>
              <a:pPr>
                <a:defRPr/>
              </a:pPr>
              <a:t>10/7/2008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C3476-AF75-46F7-9F2A-0C3B253A63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F1182-8D43-4F51-B5CC-B793AAEFA112}" type="datetimeFigureOut">
              <a:rPr lang="en-US"/>
              <a:pPr>
                <a:defRPr/>
              </a:pPr>
              <a:t>10/7/2008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6950A-CEF0-4CC5-A898-BCFE2BA0DA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32B99-ACE5-42FE-BB54-BCDDCB25553C}" type="datetimeFigureOut">
              <a:rPr lang="en-US"/>
              <a:pPr>
                <a:defRPr/>
              </a:pPr>
              <a:t>10/7/2008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C54-83A8-4B3D-BCF5-8BCB2A8A08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CD32D-A8DF-451A-99ED-7C504DF9D1CF}" type="datetimeFigureOut">
              <a:rPr lang="en-US"/>
              <a:pPr>
                <a:defRPr/>
              </a:pPr>
              <a:t>10/7/2008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B1528-0586-4509-939B-FD55D8103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89D2F-1235-47B0-8811-19561E711F8D}" type="datetimeFigureOut">
              <a:rPr lang="en-US"/>
              <a:pPr>
                <a:defRPr/>
              </a:pPr>
              <a:t>10/7/2008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D20B1-F9B7-4824-856D-EF826B509E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BD449-19D8-4079-8F98-73310DC7A3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02CA8-E450-456E-837D-D0BD45842ED2}" type="datetimeFigureOut">
              <a:rPr lang="en-US"/>
              <a:pPr>
                <a:defRPr/>
              </a:pPr>
              <a:t>10/7/2008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BD760-68C9-45C5-8483-D3E8ABDCAA0D}" type="datetimeFigureOut">
              <a:rPr lang="en-US"/>
              <a:pPr>
                <a:defRPr/>
              </a:pPr>
              <a:t>10/7/2008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D1681-6DB7-4898-8F2E-EBE2274A7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38F8F-D1C0-4082-AAE0-7626287A4801}" type="datetimeFigureOut">
              <a:rPr lang="en-US"/>
              <a:pPr>
                <a:defRPr/>
              </a:pPr>
              <a:t>10/7/2008</a:t>
            </a:fld>
            <a:endParaRPr lang="en-US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F017-956D-4826-89BE-30DC75FD56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409CA-D48E-426C-9EFE-0275B27A382B}" type="datetimeFigureOut">
              <a:rPr lang="en-US"/>
              <a:pPr>
                <a:defRPr/>
              </a:pPr>
              <a:t>10/7/2008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AD20B-FFA7-4B3A-B566-64DFD05FA0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B0A59-096E-4932-B0DE-5EA3226B6979}" type="datetimeFigureOut">
              <a:rPr lang="en-US"/>
              <a:pPr>
                <a:defRPr/>
              </a:pPr>
              <a:t>10/7/2008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AC4A-2CDD-46BF-BA66-45C21376A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5A5465-C428-4548-B34E-14D8904A94AA}" type="datetimeFigureOut">
              <a:rPr lang="en-US"/>
              <a:pPr>
                <a:defRPr/>
              </a:pPr>
              <a:t>10/7/2008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2B7CC3B-2278-42F5-A372-F627AFE151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77" r:id="rId2"/>
    <p:sldLayoutId id="2147483684" r:id="rId3"/>
    <p:sldLayoutId id="2147483678" r:id="rId4"/>
    <p:sldLayoutId id="2147483685" r:id="rId5"/>
    <p:sldLayoutId id="2147483679" r:id="rId6"/>
    <p:sldLayoutId id="2147483680" r:id="rId7"/>
    <p:sldLayoutId id="2147483686" r:id="rId8"/>
    <p:sldLayoutId id="2147483687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Parent Talk with Middle School Counselor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Jill </a:t>
            </a:r>
            <a:r>
              <a:rPr lang="en-US" sz="2800" dirty="0" err="1" smtClean="0"/>
              <a:t>Tulonen</a:t>
            </a:r>
            <a:endParaRPr lang="en-US" sz="28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Wednesday September 26, 2007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sz="4000" smtClean="0"/>
              <a:t>Coping Strategies of Middle School Students and How We Can Help</a:t>
            </a:r>
            <a:endParaRPr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en-US" smtClean="0"/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Coping strategies refer to the specific efforts, both behavioral and psychological, that people employ to master, tolerate, reduce, or minimize stressful events.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What is a Coping Strategy?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Active coping strategies are either behavioral or psychological responses designed to change the nature of the stressor itself or how one thinks about it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r>
              <a:rPr lang="en-US" smtClean="0"/>
              <a:t>Avoidant coping strategies lead people into activities (such as alcohol use) or mental states (such as withdrawal) that keep them from directly addressing stressful events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Active vs. Avoidant Coping Strategies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85938"/>
            <a:ext cx="8229600" cy="4310062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95% of our Middle School students have coping strategies that work very well for them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Some coping strategies work well for one person, but maybe not for another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Just as other subjects, coping strategies taken to extremes can actually cause a stressor to temporarily go away, not allowing the person to actually deal with the stress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202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We should keep in mind: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Seeking help if overwhelmed or troubled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r>
              <a:rPr lang="en-US" smtClean="0"/>
              <a:t>Accepting other’s thanks and praise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r>
              <a:rPr lang="en-US" smtClean="0"/>
              <a:t>Laughing – keeping a sense of humor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r>
              <a:rPr lang="en-US" smtClean="0"/>
              <a:t>Writing in a journal or diary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r>
              <a:rPr lang="en-US" smtClean="0"/>
              <a:t>After school activities or clubs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Active Coping Strategies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381625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Eating well and sleeping well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Reading books or topics that interest and uplift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Being open with feelings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Spending time with family and friends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Volunteering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Spirituality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Not tolerating physical, emotional or sexual abuse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4766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Excessive exercise</a:t>
            </a:r>
          </a:p>
          <a:p>
            <a:r>
              <a:rPr lang="en-US" smtClean="0"/>
              <a:t>Lying or hiding information</a:t>
            </a:r>
          </a:p>
          <a:p>
            <a:r>
              <a:rPr lang="en-US" smtClean="0"/>
              <a:t>Withdrawal</a:t>
            </a:r>
          </a:p>
          <a:p>
            <a:r>
              <a:rPr lang="en-US" smtClean="0"/>
              <a:t>Bullying/cyberbullying</a:t>
            </a:r>
          </a:p>
          <a:p>
            <a:r>
              <a:rPr lang="en-US" smtClean="0"/>
              <a:t>Dysfunctional relationships</a:t>
            </a:r>
          </a:p>
          <a:p>
            <a:r>
              <a:rPr lang="en-US" smtClean="0"/>
              <a:t>Eating disorders</a:t>
            </a:r>
          </a:p>
          <a:p>
            <a:r>
              <a:rPr lang="en-US" smtClean="0"/>
              <a:t>Substance use/abuse</a:t>
            </a:r>
          </a:p>
          <a:p>
            <a:r>
              <a:rPr lang="en-US" smtClean="0"/>
              <a:t>Self injury</a:t>
            </a:r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Avoidant Coping Strategies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Find out what is/are the stressor(s)</a:t>
            </a:r>
          </a:p>
          <a:p>
            <a:r>
              <a:rPr lang="en-US" smtClean="0"/>
              <a:t>Why is it a stressor?</a:t>
            </a:r>
          </a:p>
          <a:p>
            <a:r>
              <a:rPr lang="en-US" smtClean="0"/>
              <a:t>What active strategies might help?</a:t>
            </a:r>
          </a:p>
          <a:p>
            <a:r>
              <a:rPr lang="en-US" smtClean="0"/>
              <a:t>Is there a need for counseling or other outside help?</a:t>
            </a:r>
          </a:p>
          <a:p>
            <a:r>
              <a:rPr lang="en-US" smtClean="0"/>
              <a:t>Do our students know that we are there to help them in a positive manner no matter what?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How Can We Help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55</TotalTime>
  <Words>320</Words>
  <Application>Microsoft Office PowerPoint</Application>
  <PresentationFormat>On-screen Show (4:3)</PresentationFormat>
  <Paragraphs>56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Constantia</vt:lpstr>
      <vt:lpstr>Arial</vt:lpstr>
      <vt:lpstr>Wingdings 2</vt:lpstr>
      <vt:lpstr>Calibri</vt:lpstr>
      <vt:lpstr>Paper</vt:lpstr>
      <vt:lpstr>Coping Strategies of Middle School Students and How We Can Help</vt:lpstr>
      <vt:lpstr>What is a Coping Strategy?</vt:lpstr>
      <vt:lpstr>Active vs. Avoidant Coping Strategies</vt:lpstr>
      <vt:lpstr>We should keep in mind:</vt:lpstr>
      <vt:lpstr>Active Coping Strategies</vt:lpstr>
      <vt:lpstr>Slide 6</vt:lpstr>
      <vt:lpstr>Avoidant Coping Strategies</vt:lpstr>
      <vt:lpstr>How Can We Help</vt:lpstr>
    </vt:vector>
  </TitlesOfParts>
  <Company>The International School of Brussels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Coping Strategies of Middle School Students and How We Can Help</dc:title>
  <dc:creator>Jill Tulonen</dc:creator>
  <cp:lastModifiedBy>melanieh</cp:lastModifiedBy>
  <cp:revision>7</cp:revision>
  <dcterms:created xsi:type="dcterms:W3CDTF">2007-09-22T08:41:10Z</dcterms:created>
  <dcterms:modified xsi:type="dcterms:W3CDTF">2008-10-07T00:55:24Z</dcterms:modified>
</cp:coreProperties>
</file>